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6.png" /><Relationship Id="rId4" Type="http://schemas.openxmlformats.org/officeDocument/2006/relationships/notesSlide" Target="../notesSlides/notesSlide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NARENDRA S – AU810021114056</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8D976DEB-9D6D-458A-5DFC-09C8D3E97522}"/>
              </a:ext>
            </a:extLst>
          </p:cNvPr>
          <p:cNvSpPr>
            <a:spLocks noGrp="1"/>
          </p:cNvSpPr>
          <p:nvPr>
            <p:ph type="subTitle" idx="1"/>
          </p:nvPr>
        </p:nvSpPr>
        <p:spPr/>
        <p:txBody>
          <a:bodyPr/>
          <a:lstStyle/>
          <a:p>
            <a:r>
              <a:rPr lang="en-US" dirty="0"/>
              <a:t>https://github.com/au810021114056/810021114056-Narendraprawin.git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6" name="Google Shape;136;p19"/>
          <p:cNvSpPr txBox="1">
            <a:spLocks noGrp="1"/>
          </p:cNvSpPr>
          <p:nvPr>
            <p:ph type="ftr" idx="11"/>
          </p:nvPr>
        </p:nvSpPr>
        <p:spPr>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135" name="Google Shape;135;p19"/>
          <p:cNvSpPr txBox="1">
            <a:spLocks noGrp="1"/>
          </p:cNvSpPr>
          <p:nvPr>
            <p:ph type="ctrTitle" idx="4294967295"/>
          </p:nvPr>
        </p:nvSpPr>
        <p:spPr>
          <a:xfrm>
            <a:off x="0" y="566738"/>
            <a:ext cx="9144000" cy="82232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pic>
        <p:nvPicPr>
          <p:cNvPr id="3" name="1000323493.mp4">
            <a:hlinkClick r:id="" action="ppaction://media"/>
            <a:extLst>
              <a:ext uri="{FF2B5EF4-FFF2-40B4-BE49-F238E27FC236}">
                <a16:creationId xmlns:a16="http://schemas.microsoft.com/office/drawing/2014/main" id="{2CA37CE1-A1BD-B212-9996-8EFFD229E86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73562" y="1389063"/>
            <a:ext cx="9376267" cy="50482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Guru Prasath</cp:lastModifiedBy>
  <cp:revision>6</cp:revision>
  <dcterms:modified xsi:type="dcterms:W3CDTF">2024-04-20T12:04:58Z</dcterms:modified>
</cp:coreProperties>
</file>